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9" d="100"/>
          <a:sy n="49" d="100"/>
        </p:scale>
        <p:origin x="-1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1787A-755C-594D-B497-E8E9D62A7691}" type="datetimeFigureOut">
              <a:rPr lang="en-US" smtClean="0"/>
              <a:t>2/28/14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1B015-C8BB-C949-8858-E0352F262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15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Macro</a:t>
            </a:r>
            <a:r>
              <a:rPr lang="en-US" baseline="0" dirty="0" smtClean="0"/>
              <a:t> structure of thesis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1B015-C8BB-C949-8858-E0352F262E1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4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2/28/14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ociology.fas.harvard.edu/files/sociology/files/thesis_guide_sept_2012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Revising and Polishing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smtClean="0"/>
              <a:t>Senior Thesis Tutorial</a:t>
            </a:r>
          </a:p>
          <a:p>
            <a:r>
              <a:rPr lang="en-US" sz="2400" dirty="0" smtClean="0"/>
              <a:t>February 28, 2014</a:t>
            </a:r>
          </a:p>
          <a:p>
            <a:endParaRPr lang="en-US" sz="2400" dirty="0"/>
          </a:p>
          <a:p>
            <a:r>
              <a:rPr lang="en-US" dirty="0" err="1" smtClean="0"/>
              <a:t>empondo@fas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548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 smtClean="0"/>
          </a:p>
          <a:p>
            <a:r>
              <a:rPr lang="en-US" sz="3200" dirty="0" smtClean="0"/>
              <a:t>What to prioritize?</a:t>
            </a:r>
          </a:p>
          <a:p>
            <a:r>
              <a:rPr lang="en-US" sz="3200" dirty="0" smtClean="0"/>
              <a:t>Formatting</a:t>
            </a:r>
          </a:p>
          <a:p>
            <a:r>
              <a:rPr lang="en-US" sz="3200" dirty="0" smtClean="0"/>
              <a:t>Making it easy on your reader</a:t>
            </a:r>
          </a:p>
          <a:p>
            <a:r>
              <a:rPr lang="en-US" sz="3200" dirty="0" smtClean="0"/>
              <a:t>Time management</a:t>
            </a:r>
          </a:p>
        </p:txBody>
      </p:sp>
    </p:spTree>
    <p:extLst>
      <p:ext uri="{BB962C8B-B14F-4D97-AF65-F5344CB8AC3E}">
        <p14:creationId xmlns:p14="http://schemas.microsoft.com/office/powerpoint/2010/main" val="1043460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6600" dirty="0" smtClean="0"/>
              <a:t>Structure</a:t>
            </a:r>
          </a:p>
          <a:p>
            <a:pPr lvl="1"/>
            <a:r>
              <a:rPr lang="en-US" sz="2800" dirty="0" smtClean="0"/>
              <a:t>Order of thesis, clear intro, relevant ccl</a:t>
            </a:r>
          </a:p>
          <a:p>
            <a:r>
              <a:rPr lang="en-US" sz="4800" dirty="0" smtClean="0"/>
              <a:t>Structure</a:t>
            </a:r>
          </a:p>
          <a:p>
            <a:pPr lvl="1"/>
            <a:r>
              <a:rPr lang="en-US" sz="2800" dirty="0" smtClean="0"/>
              <a:t>Within each chapter</a:t>
            </a:r>
          </a:p>
          <a:p>
            <a:r>
              <a:rPr lang="en-US" sz="3600" dirty="0" smtClean="0"/>
              <a:t>Structure</a:t>
            </a:r>
          </a:p>
          <a:p>
            <a:pPr lvl="1"/>
            <a:r>
              <a:rPr lang="en-US" sz="3000" dirty="0" smtClean="0"/>
              <a:t>Paragraphs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63408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sz="3200" dirty="0" smtClean="0"/>
              <a:t>Things that might irritate your reader to the point of prejudicing them against you</a:t>
            </a:r>
          </a:p>
          <a:p>
            <a:pPr lvl="1"/>
            <a:r>
              <a:rPr lang="en-US" sz="2800" dirty="0" smtClean="0"/>
              <a:t>Strong statements insufficiently justified</a:t>
            </a:r>
          </a:p>
          <a:p>
            <a:pPr lvl="2"/>
            <a:r>
              <a:rPr lang="en-US" sz="2400" dirty="0" smtClean="0"/>
              <a:t>Don’t eliminate them; but do work on justifying them</a:t>
            </a:r>
          </a:p>
          <a:p>
            <a:pPr lvl="1"/>
            <a:r>
              <a:rPr lang="en-US" sz="2800" dirty="0" smtClean="0"/>
              <a:t>Fights you don’t need </a:t>
            </a:r>
            <a:r>
              <a:rPr lang="en-US" sz="2800" smtClean="0"/>
              <a:t>to pick up</a:t>
            </a:r>
            <a:endParaRPr lang="en-US" sz="2800" dirty="0" smtClean="0"/>
          </a:p>
          <a:p>
            <a:pPr lvl="1"/>
            <a:r>
              <a:rPr lang="en-US" sz="2800" dirty="0" smtClean="0"/>
              <a:t>Pandora boxes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5367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Priorities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Content: negative cases, nuance…</a:t>
            </a:r>
          </a:p>
          <a:p>
            <a:r>
              <a:rPr lang="en-US" sz="3200" dirty="0" smtClean="0"/>
              <a:t>Line by line editing: not everywhere but for intro, ccl, and first few sentences of each chapter/section.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7888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http://sociology.fas.harvard.edu/files/sociology/files/thesis_guide_sept_2012.</a:t>
            </a:r>
            <a:r>
              <a:rPr lang="en-US" dirty="0" smtClean="0">
                <a:hlinkClick r:id="rId2"/>
              </a:rPr>
              <a:t>pdf</a:t>
            </a:r>
            <a:r>
              <a:rPr lang="en-US" dirty="0" smtClean="0"/>
              <a:t>  from p.54 on</a:t>
            </a:r>
          </a:p>
          <a:p>
            <a:r>
              <a:rPr lang="en-US" dirty="0" smtClean="0"/>
              <a:t>Check for binding, font, margins, line spacing, page #</a:t>
            </a:r>
          </a:p>
          <a:p>
            <a:r>
              <a:rPr lang="en-US" dirty="0" smtClean="0"/>
              <a:t>Single-sided printing</a:t>
            </a:r>
          </a:p>
          <a:p>
            <a:r>
              <a:rPr lang="en-US" dirty="0" smtClean="0"/>
              <a:t>Abstract (takes time to write!)</a:t>
            </a:r>
          </a:p>
          <a:p>
            <a:r>
              <a:rPr lang="en-US" dirty="0" smtClean="0"/>
              <a:t>Table of contents</a:t>
            </a:r>
          </a:p>
          <a:p>
            <a:r>
              <a:rPr lang="en-US" dirty="0" smtClean="0"/>
              <a:t>Unbound, separate acknowledgement page</a:t>
            </a:r>
          </a:p>
        </p:txBody>
      </p:sp>
    </p:spTree>
    <p:extLst>
      <p:ext uri="{BB962C8B-B14F-4D97-AF65-F5344CB8AC3E}">
        <p14:creationId xmlns:p14="http://schemas.microsoft.com/office/powerpoint/2010/main" val="4151687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45844"/>
          </a:xfrm>
        </p:spPr>
        <p:txBody>
          <a:bodyPr/>
          <a:lstStyle/>
          <a:p>
            <a:r>
              <a:rPr lang="en-US" sz="4400" dirty="0" smtClean="0"/>
              <a:t>Make it easy on your reader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4" y="1420482"/>
            <a:ext cx="7272339" cy="4705681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/>
              <a:t>List of figures</a:t>
            </a:r>
          </a:p>
          <a:p>
            <a:r>
              <a:rPr lang="en-US" sz="2600" dirty="0" smtClean="0"/>
              <a:t>Glossaries: abbreviations, foreign words, technical terms</a:t>
            </a:r>
          </a:p>
          <a:p>
            <a:r>
              <a:rPr lang="en-US" sz="2600" dirty="0" smtClean="0"/>
              <a:t>Few </a:t>
            </a:r>
            <a:r>
              <a:rPr lang="en-US" sz="2600" dirty="0" smtClean="0"/>
              <a:t>footnotes . My </a:t>
            </a:r>
            <a:r>
              <a:rPr lang="en-US" sz="2600" dirty="0" smtClean="0"/>
              <a:t>preference: no endnotes (but talk to your advisor</a:t>
            </a:r>
            <a:r>
              <a:rPr lang="en-US" sz="2600" dirty="0" smtClean="0"/>
              <a:t>)</a:t>
            </a:r>
          </a:p>
          <a:p>
            <a:r>
              <a:rPr lang="en-US" sz="2600" dirty="0" smtClean="0"/>
              <a:t>Headings and subheadings.</a:t>
            </a:r>
            <a:endParaRPr lang="en-US" sz="2600" dirty="0" smtClean="0"/>
          </a:p>
          <a:p>
            <a:r>
              <a:rPr lang="en-US" sz="2600" dirty="0" smtClean="0"/>
              <a:t>Consistent citations</a:t>
            </a:r>
          </a:p>
          <a:p>
            <a:r>
              <a:rPr lang="en-US" sz="2600" dirty="0" smtClean="0"/>
              <a:t>Indent long quotes</a:t>
            </a:r>
          </a:p>
          <a:p>
            <a:r>
              <a:rPr lang="en-US" sz="3600" dirty="0" smtClean="0"/>
              <a:t>PROOFREAD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91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Prime-time </a:t>
            </a:r>
            <a:r>
              <a:rPr lang="en-US" dirty="0" smtClean="0"/>
              <a:t>for the </a:t>
            </a:r>
            <a:r>
              <a:rPr lang="en-US" dirty="0" smtClean="0"/>
              <a:t>heavy </a:t>
            </a:r>
            <a:r>
              <a:rPr lang="en-US" dirty="0" smtClean="0"/>
              <a:t>lifting (re-structuring…)</a:t>
            </a:r>
            <a:endParaRPr lang="en-US" dirty="0" smtClean="0"/>
          </a:p>
          <a:p>
            <a:r>
              <a:rPr lang="en-US" dirty="0" smtClean="0"/>
              <a:t>Plan</a:t>
            </a:r>
            <a:r>
              <a:rPr lang="en-US" b="1" dirty="0" smtClean="0"/>
              <a:t> informal chats </a:t>
            </a:r>
            <a:r>
              <a:rPr lang="en-US" dirty="0" smtClean="0"/>
              <a:t>to run your </a:t>
            </a:r>
            <a:r>
              <a:rPr lang="en-US" dirty="0" smtClean="0"/>
              <a:t>macro structure by someone (your advisor, me, or a friend…)</a:t>
            </a:r>
            <a:endParaRPr lang="en-US" dirty="0" smtClean="0"/>
          </a:p>
          <a:p>
            <a:r>
              <a:rPr lang="en-US" b="1" dirty="0" smtClean="0"/>
              <a:t>Interstitial time </a:t>
            </a:r>
            <a:r>
              <a:rPr lang="en-US" dirty="0" smtClean="0"/>
              <a:t>for busy work: </a:t>
            </a:r>
            <a:r>
              <a:rPr lang="en-US" dirty="0" smtClean="0"/>
              <a:t>clean up your bibliography or make your list of figures while in the doctor’s waiting room….</a:t>
            </a:r>
            <a:endParaRPr lang="en-US" dirty="0" smtClean="0"/>
          </a:p>
          <a:p>
            <a:pPr lvl="1"/>
            <a:r>
              <a:rPr lang="en-US" dirty="0" smtClean="0"/>
              <a:t>But review that busy work at </a:t>
            </a:r>
            <a:r>
              <a:rPr lang="en-US" dirty="0" smtClean="0"/>
              <a:t>a time when you’re fresh</a:t>
            </a:r>
            <a:endParaRPr lang="en-US" dirty="0"/>
          </a:p>
          <a:p>
            <a:r>
              <a:rPr lang="en-US" b="1" dirty="0" smtClean="0"/>
              <a:t>Don</a:t>
            </a:r>
            <a:r>
              <a:rPr lang="fr-FR" b="1" dirty="0" smtClean="0"/>
              <a:t>’</a:t>
            </a:r>
            <a:r>
              <a:rPr lang="en-US" b="1" dirty="0" smtClean="0"/>
              <a:t>t</a:t>
            </a:r>
            <a:r>
              <a:rPr lang="en-US" dirty="0" smtClean="0"/>
              <a:t> leave to the last </a:t>
            </a:r>
            <a:r>
              <a:rPr lang="en-US" dirty="0" smtClean="0"/>
              <a:t>minute:</a:t>
            </a:r>
            <a:endParaRPr lang="en-US" dirty="0" smtClean="0"/>
          </a:p>
          <a:p>
            <a:pPr lvl="1"/>
            <a:r>
              <a:rPr lang="en-US" dirty="0" smtClean="0"/>
              <a:t>Abstract!</a:t>
            </a:r>
          </a:p>
          <a:p>
            <a:pPr lvl="1"/>
            <a:r>
              <a:rPr lang="en-US" dirty="0" smtClean="0"/>
              <a:t>Getting feedback on revised intro/ccl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097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LUCK!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4820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tion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Tradition.thmx</Template>
  <TotalTime>92</TotalTime>
  <Words>311</Words>
  <Application>Microsoft Macintosh PowerPoint</Application>
  <PresentationFormat>On-screen Show (4:3)</PresentationFormat>
  <Paragraphs>55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Tradition</vt:lpstr>
      <vt:lpstr>Revising and Polishing</vt:lpstr>
      <vt:lpstr>Overview</vt:lpstr>
      <vt:lpstr>Priorities</vt:lpstr>
      <vt:lpstr>Priorities (2)</vt:lpstr>
      <vt:lpstr>Priorities (3)</vt:lpstr>
      <vt:lpstr>Formatting</vt:lpstr>
      <vt:lpstr>Make it easy on your reader</vt:lpstr>
      <vt:lpstr>Time management</vt:lpstr>
      <vt:lpstr>GOOD LUCK!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Revising and Polishing</dc:title>
  <dc:creator>Ekédi Mpondo-Dika</dc:creator>
  <cp:lastModifiedBy>Ekédi Mpondo-Dika</cp:lastModifiedBy>
  <cp:revision>23</cp:revision>
  <dcterms:created xsi:type="dcterms:W3CDTF">2014-02-28T13:42:41Z</dcterms:created>
  <dcterms:modified xsi:type="dcterms:W3CDTF">2014-02-28T18:48:28Z</dcterms:modified>
</cp:coreProperties>
</file>